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Canva Sans Medium" charset="1" panose="020B0603030501040103"/>
      <p:regular r:id="rId7"/>
    </p:embeddedFont>
    <p:embeddedFont>
      <p:font typeface="Open Sauce Semi-Bold" charset="1" panose="00000700000000000000"/>
      <p:regular r:id="rId8"/>
    </p:embeddedFont>
    <p:embeddedFont>
      <p:font typeface="Montserrat Semi-Bold" charset="1" panose="000007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EFE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75026" y="1241119"/>
            <a:ext cx="1603548" cy="538188"/>
            <a:chOff x="0" y="0"/>
            <a:chExt cx="859114" cy="28833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2700202" y="2358075"/>
            <a:ext cx="1603548" cy="538188"/>
            <a:chOff x="0" y="0"/>
            <a:chExt cx="859114" cy="288339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7222281" y="2358075"/>
            <a:ext cx="1603548" cy="538188"/>
            <a:chOff x="0" y="0"/>
            <a:chExt cx="859114" cy="28833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927772" y="2358075"/>
            <a:ext cx="1603548" cy="538188"/>
            <a:chOff x="0" y="0"/>
            <a:chExt cx="859114" cy="288339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954117" y="3372785"/>
            <a:ext cx="1603548" cy="538188"/>
            <a:chOff x="0" y="0"/>
            <a:chExt cx="859114" cy="288339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4075310" y="3372785"/>
            <a:ext cx="1603548" cy="538188"/>
            <a:chOff x="0" y="0"/>
            <a:chExt cx="859114" cy="288339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4075310" y="4177207"/>
            <a:ext cx="1603548" cy="538188"/>
            <a:chOff x="0" y="0"/>
            <a:chExt cx="859114" cy="28833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6196502" y="3372785"/>
            <a:ext cx="1603548" cy="538188"/>
            <a:chOff x="0" y="0"/>
            <a:chExt cx="859114" cy="288339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1954117" y="4177207"/>
            <a:ext cx="1603548" cy="538188"/>
            <a:chOff x="0" y="0"/>
            <a:chExt cx="859114" cy="288339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6196502" y="4177207"/>
            <a:ext cx="1603548" cy="538188"/>
            <a:chOff x="0" y="0"/>
            <a:chExt cx="859114" cy="288339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5449851" y="2358075"/>
            <a:ext cx="1603548" cy="538188"/>
            <a:chOff x="0" y="0"/>
            <a:chExt cx="859114" cy="288339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4185837" y="1481394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Phyllis Schwaiger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811013" y="2598351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Juliana Silva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7333092" y="2598351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Estelle Darcy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038583" y="2598351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Daniel Gallego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064928" y="3613061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Kimberly Nguyen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186121" y="3613061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Reese Miller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186121" y="4417483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Hannah Morales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6307313" y="3613061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Avery Davis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064928" y="4417483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Lorna Alvarado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6307313" y="4417483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Bailey Dupont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5560662" y="2598351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Alfredo Torres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4185837" y="1333980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CEO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2811013" y="2450936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FINANCE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7333092" y="2450936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HR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038583" y="2450936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DIRECTOR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064928" y="3465647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MANAGER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186121" y="3465647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MANAGER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307507" y="3465647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MANAGER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4186121" y="4270068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WORKER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064928" y="4270068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WORKER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6307313" y="4270068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WORKER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560662" y="2450936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MARKETING</a:t>
            </a:r>
          </a:p>
        </p:txBody>
      </p:sp>
      <p:grpSp>
        <p:nvGrpSpPr>
          <p:cNvPr name="Group 57" id="57"/>
          <p:cNvGrpSpPr/>
          <p:nvPr/>
        </p:nvGrpSpPr>
        <p:grpSpPr>
          <a:xfrm rot="0">
            <a:off x="1954117" y="4981629"/>
            <a:ext cx="1603548" cy="538188"/>
            <a:chOff x="0" y="0"/>
            <a:chExt cx="859114" cy="288339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59" id="59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0">
            <a:off x="944528" y="6045492"/>
            <a:ext cx="1603548" cy="538188"/>
            <a:chOff x="0" y="0"/>
            <a:chExt cx="859114" cy="288339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62" id="62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0">
            <a:off x="5186914" y="6045492"/>
            <a:ext cx="1603548" cy="538188"/>
            <a:chOff x="0" y="0"/>
            <a:chExt cx="859114" cy="288339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65" id="65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0">
            <a:off x="2963705" y="6045492"/>
            <a:ext cx="1603548" cy="538188"/>
            <a:chOff x="0" y="0"/>
            <a:chExt cx="859114" cy="288339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68" id="68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7206091" y="6045492"/>
            <a:ext cx="1603548" cy="538188"/>
            <a:chOff x="0" y="0"/>
            <a:chExt cx="859114" cy="288339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71" id="71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6196502" y="4981629"/>
            <a:ext cx="1603548" cy="538188"/>
            <a:chOff x="0" y="0"/>
            <a:chExt cx="859114" cy="288339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74" id="74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75" id="75"/>
          <p:cNvSpPr txBox="true"/>
          <p:nvPr/>
        </p:nvSpPr>
        <p:spPr>
          <a:xfrm rot="0">
            <a:off x="2064928" y="5221904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Shawn Garcia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1055339" y="6285768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Chad Gibbons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5297725" y="6285768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Yanis Petros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3074517" y="6285768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Claudia Alves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7316902" y="6285768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Howard Ong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6307313" y="5221904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Helene Paquet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064928" y="5074490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WORKER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1055339" y="6138353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INTERN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5297725" y="6138353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INTERN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3074517" y="6138353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INTERN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7316902" y="6138353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INTERN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6307313" y="5074490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WORKER</a:t>
            </a:r>
          </a:p>
        </p:txBody>
      </p:sp>
      <p:grpSp>
        <p:nvGrpSpPr>
          <p:cNvPr name="Group 87" id="87"/>
          <p:cNvGrpSpPr/>
          <p:nvPr/>
        </p:nvGrpSpPr>
        <p:grpSpPr>
          <a:xfrm rot="0">
            <a:off x="4075310" y="4981629"/>
            <a:ext cx="1603548" cy="538188"/>
            <a:chOff x="0" y="0"/>
            <a:chExt cx="859114" cy="288339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859114" cy="288339"/>
            </a:xfrm>
            <a:custGeom>
              <a:avLst/>
              <a:gdLst/>
              <a:ahLst/>
              <a:cxnLst/>
              <a:rect r="r" b="b" t="t" l="l"/>
              <a:pathLst>
                <a:path h="288339" w="859114">
                  <a:moveTo>
                    <a:pt x="24140" y="0"/>
                  </a:moveTo>
                  <a:lnTo>
                    <a:pt x="834974" y="0"/>
                  </a:lnTo>
                  <a:cubicBezTo>
                    <a:pt x="848306" y="0"/>
                    <a:pt x="859114" y="10808"/>
                    <a:pt x="859114" y="24140"/>
                  </a:cubicBezTo>
                  <a:lnTo>
                    <a:pt x="859114" y="264199"/>
                  </a:lnTo>
                  <a:cubicBezTo>
                    <a:pt x="859114" y="270601"/>
                    <a:pt x="856570" y="276741"/>
                    <a:pt x="852043" y="281268"/>
                  </a:cubicBezTo>
                  <a:cubicBezTo>
                    <a:pt x="847516" y="285795"/>
                    <a:pt x="841376" y="288339"/>
                    <a:pt x="834974" y="288339"/>
                  </a:cubicBezTo>
                  <a:lnTo>
                    <a:pt x="24140" y="288339"/>
                  </a:lnTo>
                  <a:cubicBezTo>
                    <a:pt x="17738" y="288339"/>
                    <a:pt x="11598" y="285795"/>
                    <a:pt x="7070" y="281268"/>
                  </a:cubicBezTo>
                  <a:cubicBezTo>
                    <a:pt x="2543" y="276741"/>
                    <a:pt x="0" y="270601"/>
                    <a:pt x="0" y="264199"/>
                  </a:cubicBezTo>
                  <a:lnTo>
                    <a:pt x="0" y="24140"/>
                  </a:lnTo>
                  <a:cubicBezTo>
                    <a:pt x="0" y="17738"/>
                    <a:pt x="2543" y="11598"/>
                    <a:pt x="7070" y="7070"/>
                  </a:cubicBezTo>
                  <a:cubicBezTo>
                    <a:pt x="11598" y="2543"/>
                    <a:pt x="17738" y="0"/>
                    <a:pt x="24140" y="0"/>
                  </a:cubicBezTo>
                  <a:close/>
                </a:path>
              </a:pathLst>
            </a:custGeom>
            <a:solidFill>
              <a:srgbClr val="FFFDF5"/>
            </a:solidFill>
            <a:ln w="19050" cap="sq">
              <a:solidFill>
                <a:srgbClr val="DCBBA6"/>
              </a:solidFill>
              <a:prstDash val="solid"/>
              <a:miter/>
            </a:ln>
          </p:spPr>
        </p:sp>
        <p:sp>
          <p:nvSpPr>
            <p:cNvPr name="TextBox 89" id="89"/>
            <p:cNvSpPr txBox="true"/>
            <p:nvPr/>
          </p:nvSpPr>
          <p:spPr>
            <a:xfrm>
              <a:off x="0" y="-28575"/>
              <a:ext cx="859114" cy="316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90" id="90"/>
          <p:cNvSpPr txBox="true"/>
          <p:nvPr/>
        </p:nvSpPr>
        <p:spPr>
          <a:xfrm rot="0">
            <a:off x="4186121" y="5221904"/>
            <a:ext cx="1381925" cy="186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6"/>
              </a:lnSpc>
              <a:spcBef>
                <a:spcPct val="0"/>
              </a:spcBef>
            </a:pPr>
            <a:r>
              <a:rPr lang="en-US" b="true" sz="1118">
                <a:solidFill>
                  <a:srgbClr val="000000"/>
                </a:solidFill>
                <a:latin typeface="Canva Sans Medium"/>
                <a:ea typeface="Canva Sans Medium"/>
                <a:cs typeface="Canva Sans Medium"/>
                <a:sym typeface="Canva Sans Medium"/>
              </a:rPr>
              <a:t>Matt Zhang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4186121" y="5074490"/>
            <a:ext cx="1381925" cy="139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4"/>
              </a:lnSpc>
              <a:spcBef>
                <a:spcPct val="0"/>
              </a:spcBef>
            </a:pPr>
            <a:r>
              <a:rPr lang="en-US" b="true" sz="839">
                <a:solidFill>
                  <a:srgbClr val="A37D65"/>
                </a:solidFill>
                <a:latin typeface="Open Sauce Semi-Bold"/>
                <a:ea typeface="Open Sauce Semi-Bold"/>
                <a:cs typeface="Open Sauce Semi-Bold"/>
                <a:sym typeface="Open Sauce Semi-Bold"/>
              </a:rPr>
              <a:t>WORKER</a:t>
            </a:r>
          </a:p>
        </p:txBody>
      </p:sp>
      <p:sp>
        <p:nvSpPr>
          <p:cNvPr name="AutoShape 92" id="92"/>
          <p:cNvSpPr/>
          <p:nvPr/>
        </p:nvSpPr>
        <p:spPr>
          <a:xfrm>
            <a:off x="1729546" y="2358075"/>
            <a:ext cx="6294509" cy="0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triangle" len="med" w="lg"/>
          </a:ln>
        </p:spPr>
      </p:sp>
      <p:sp>
        <p:nvSpPr>
          <p:cNvPr name="AutoShape 93" id="93"/>
          <p:cNvSpPr/>
          <p:nvPr/>
        </p:nvSpPr>
        <p:spPr>
          <a:xfrm>
            <a:off x="1746302" y="6045492"/>
            <a:ext cx="2019177" cy="0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triangle" len="med" w="lg"/>
          </a:ln>
        </p:spPr>
      </p:sp>
      <p:sp>
        <p:nvSpPr>
          <p:cNvPr name="AutoShape 94" id="94"/>
          <p:cNvSpPr/>
          <p:nvPr/>
        </p:nvSpPr>
        <p:spPr>
          <a:xfrm>
            <a:off x="5988687" y="6045492"/>
            <a:ext cx="2019177" cy="0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triangle" len="med" w="lg"/>
          </a:ln>
        </p:spPr>
      </p:sp>
      <p:sp>
        <p:nvSpPr>
          <p:cNvPr name="AutoShape 95" id="95"/>
          <p:cNvSpPr/>
          <p:nvPr/>
        </p:nvSpPr>
        <p:spPr>
          <a:xfrm flipH="true" flipV="true">
            <a:off x="4876800" y="1779307"/>
            <a:ext cx="283" cy="1593479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flipV="true">
            <a:off x="4877083" y="3910973"/>
            <a:ext cx="0" cy="266234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flipH="true" flipV="true">
            <a:off x="2755891" y="3910973"/>
            <a:ext cx="0" cy="266234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98" id="98"/>
          <p:cNvSpPr/>
          <p:nvPr/>
        </p:nvSpPr>
        <p:spPr>
          <a:xfrm flipH="true" flipV="true">
            <a:off x="6998276" y="3910973"/>
            <a:ext cx="0" cy="266234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99" id="99"/>
          <p:cNvSpPr/>
          <p:nvPr/>
        </p:nvSpPr>
        <p:spPr>
          <a:xfrm flipH="true" flipV="true">
            <a:off x="3501975" y="2072583"/>
            <a:ext cx="0" cy="285492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100" id="100"/>
          <p:cNvSpPr/>
          <p:nvPr/>
        </p:nvSpPr>
        <p:spPr>
          <a:xfrm flipV="true">
            <a:off x="6251625" y="2072583"/>
            <a:ext cx="0" cy="285492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flipH="true" flipV="true">
            <a:off x="2755891" y="4715395"/>
            <a:ext cx="0" cy="266234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102" id="102"/>
          <p:cNvSpPr/>
          <p:nvPr/>
        </p:nvSpPr>
        <p:spPr>
          <a:xfrm flipV="true">
            <a:off x="2755891" y="5519817"/>
            <a:ext cx="0" cy="301579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3" id="103"/>
          <p:cNvSpPr/>
          <p:nvPr/>
        </p:nvSpPr>
        <p:spPr>
          <a:xfrm flipV="true">
            <a:off x="6998276" y="5519817"/>
            <a:ext cx="0" cy="301579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4" id="104"/>
          <p:cNvSpPr/>
          <p:nvPr/>
        </p:nvSpPr>
        <p:spPr>
          <a:xfrm flipH="true" flipV="true">
            <a:off x="6998276" y="4715395"/>
            <a:ext cx="0" cy="266234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105" id="105"/>
          <p:cNvSpPr/>
          <p:nvPr/>
        </p:nvSpPr>
        <p:spPr>
          <a:xfrm flipH="true" flipV="true">
            <a:off x="4877083" y="4715395"/>
            <a:ext cx="0" cy="266234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106" id="106"/>
          <p:cNvSpPr/>
          <p:nvPr/>
        </p:nvSpPr>
        <p:spPr>
          <a:xfrm flipV="true">
            <a:off x="2755891" y="2896263"/>
            <a:ext cx="746085" cy="476522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107" id="107"/>
          <p:cNvSpPr/>
          <p:nvPr/>
        </p:nvSpPr>
        <p:spPr>
          <a:xfrm flipH="true" flipV="true">
            <a:off x="6251625" y="2896263"/>
            <a:ext cx="746652" cy="476522"/>
          </a:xfrm>
          <a:prstGeom prst="line">
            <a:avLst/>
          </a:prstGeom>
          <a:ln cap="flat" w="19050">
            <a:solidFill>
              <a:srgbClr val="A37D65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TextBox 108" id="108"/>
          <p:cNvSpPr txBox="true"/>
          <p:nvPr/>
        </p:nvSpPr>
        <p:spPr>
          <a:xfrm rot="0">
            <a:off x="1125334" y="512139"/>
            <a:ext cx="7502931" cy="471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b="true" sz="2800">
                <a:solidFill>
                  <a:srgbClr val="D7725F"/>
                </a:solidFill>
                <a:latin typeface="Montserrat Semi-Bold"/>
                <a:ea typeface="Montserrat Semi-Bold"/>
                <a:cs typeface="Montserrat Semi-Bold"/>
                <a:sym typeface="Montserrat Semi-Bold"/>
              </a:rPr>
              <a:t>COMPANY ORGANIZATIONAL CHART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DAGjlT7Y5_k</dc:identifier>
  <dcterms:modified xsi:type="dcterms:W3CDTF">2011-08-01T06:04:30Z</dcterms:modified>
  <cp:revision>1</cp:revision>
</cp:coreProperties>
</file>